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45" d="100"/>
          <a:sy n="45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BC540D0-BDC3-4A94-99CA-AE7D91749472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8BFE1F-6345-4FBC-BE33-32EF952BAC0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7772400" cy="1470025"/>
          </a:xfrm>
        </p:spPr>
        <p:txBody>
          <a:bodyPr>
            <a:norm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News on Brian Robeson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76600"/>
            <a:ext cx="6400800" cy="1752600"/>
          </a:xfrm>
        </p:spPr>
        <p:txBody>
          <a:bodyPr/>
          <a:lstStyle/>
          <a:p>
            <a:pPr algn="ctr"/>
            <a:r>
              <a:rPr lang="en-US" dirty="0" smtClean="0"/>
              <a:t>By </a:t>
            </a:r>
          </a:p>
          <a:p>
            <a:pPr algn="ctr"/>
            <a:r>
              <a:rPr lang="en-US" dirty="0" smtClean="0"/>
              <a:t>Madison Yates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89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Boy who survived 54 days in the wilderness!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  Thirteen-year-old Brian Robeson went missing while going to visit his father who lives in Canada. I interviewed Brian and he told us that the pilot had just taught him how to steer and turn the plane right before he had a heart attack which had killed him.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Brian had been in the Canadian wilderness for 54 days before being rescued. He learned how to survive in the wilderness for almost two months. His only recourse. A hatchet.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30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Hatchet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	He used the hatchet for everything.  Food, shelter and everything he could. He informed us that he was attacked by a moose and a tornado.  And that he has seen the tail of the plane that had crashed in the lake. So he had gotten into the plane.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He had found a survival pack in the plane with many other recourses. Such as a sleeping bag, a foam sleeping pad,  an aluminum cook set with four little pots and pans with a fork, a knife, and a spoon.  He also got a .22 survival riffle. And an emergency transmitter.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8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Rescue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4703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	After 54 long days  A pilot heard the emergency transmitter that he had found in the survival pack. It took a long while for Brian to gain back the weight. He learned many skills to survive in the wilderness. Such as how to build a shelter, how to use a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</a:t>
            </a:r>
            <a:r>
              <a:rPr lang="en-US" dirty="0" smtClean="0"/>
              <a:t>atchet for everything.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90800"/>
            <a:ext cx="3621385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126</TotalTime>
  <Words>171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The News on Brian Robeson</vt:lpstr>
      <vt:lpstr>The Boy who survived 54 days in the wilderness!</vt:lpstr>
      <vt:lpstr>The Hatchet</vt:lpstr>
      <vt:lpstr>The Rescue</vt:lpstr>
    </vt:vector>
  </TitlesOfParts>
  <Company>Creve Coeur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News on Brian Robeson</dc:title>
  <dc:creator>Windows User</dc:creator>
  <cp:lastModifiedBy>Windows User</cp:lastModifiedBy>
  <cp:revision>12</cp:revision>
  <dcterms:created xsi:type="dcterms:W3CDTF">2011-04-12T13:41:11Z</dcterms:created>
  <dcterms:modified xsi:type="dcterms:W3CDTF">2011-04-26T17:17:37Z</dcterms:modified>
</cp:coreProperties>
</file>